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6" r:id="rId3"/>
    <p:sldId id="287" r:id="rId4"/>
    <p:sldId id="284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3232"/>
    <a:srgbClr val="2C2F31"/>
    <a:srgbClr val="FFFFFF"/>
    <a:srgbClr val="404040"/>
    <a:srgbClr val="ED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56692-878A-40A2-AC15-0537243E09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A32010-E1B4-4445-9D4A-E8E8F5983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CDDA56-09CD-4B33-90DF-2BC2593A8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44762D-1AE2-491D-BCF0-D19B631F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E323CD-B657-4F42-8F78-496C9EC2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444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0B06D4-A13B-49CD-AAE8-D26970EC9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60BBD6-E72D-4312-8941-4F119B505C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EAEB8A-D17B-4A2F-BD3C-C52264CE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F61CB4-B19D-4D55-BDFA-DC69FBD5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DBF2A0-02B5-4C45-9B9E-744648113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52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12BAB12-CDB7-44A1-937B-7B20A1126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608F66B-A1E3-4C29-9DCB-7CD9342C9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16294-CB58-4402-A330-67D9B0F3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709F5E-C732-40CE-A32B-15D69BFBA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397A3F-A40E-4918-A2AC-136EFF39D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97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B7A75E-08EE-4147-8463-A0C2E2786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B558DD-EDC3-4838-A161-FF71F0AEB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1BB9A4-0FC2-4C41-BE73-D55C7C71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3C466-FA68-44DD-9EE5-FEBA1EE1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2C0FA2-A100-481E-B701-C249211FE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57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861F5-209B-4EBE-AF73-9D40A4C3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A8BB2C-A0E2-4E87-A49A-0A4BA4E0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BCCAD7-5502-45FE-A301-FF1B335C9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3683A3-A269-46BD-BBC4-2D442A025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32E26-6228-4677-A15B-22316BFDA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76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40A16-DCDA-43AA-98D7-4ADDCE23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6B00A6-2898-47E3-A3E1-6F3634CC22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74387F-1587-467E-8716-B4782454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99BCA3-DC3A-445B-B4AE-79959AF1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4DB866-F4B5-4A62-95F5-236A14C8D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EEC558-BBE2-4AC7-851F-DF6A3B07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857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8ECFC9-54B1-4DD1-AF19-CBF4948D6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225FB9-A790-4357-8F0F-038BC708A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41568F-82D4-45BB-BC34-6B5818F06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A79AB4B-4D18-4E29-B947-EDCB5586D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D9B2C09-20CF-4FAF-ABBA-E4763BC45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9281AA-3F67-437E-8360-BFFEC138F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DB9DB72-E9E9-4E9C-9F42-626B098B0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2FB1D47-67FD-41A0-B15D-61B94D68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06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F4DEC-C443-40E9-8EC9-6C8B3A00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CE7727A-6594-4473-9745-6B5BDD35D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DFEB757-2981-4EB5-A657-E109E5399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CB886B-C77D-4C30-B515-70544B4D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21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BABBD72-1A45-4069-BF8D-8AFEEE4DC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49F708-F160-4FBA-90D2-9DC6E2479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C3C2F4-8A9A-4B0D-BC3C-4C9BA61D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562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4D649-10E0-451C-88E0-890149DB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171EC2-53F0-4FB1-9DA9-9703B50CD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DAC66F-E262-44A6-B949-7E284C702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513BA3-ECA5-4B43-BBEB-1A1108418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67E6D5-879B-46A1-8E86-2515898D5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F9A3CAB-13E5-4DD9-B7FC-7C9C3D1C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23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76FFC-81C0-4F63-A65A-711ACBF44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BDEA06C-8837-4590-B4C1-060D697B18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AC655A-99A2-48A0-B7DB-C96892122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124973-E68F-4B37-8CA0-03D4D7018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4980F5-01CB-4E6A-931A-7BDB132D4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1A6445-C7E4-43B4-91AC-AD88D1BB0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59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7F4D8-98E2-46B8-A2AB-E53D516B5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35C36A-4CD9-4A28-A308-74C0EC29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F864AE-B745-459F-A7CB-96503878B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9135C-727D-41CD-9231-50A61DAA32EE}" type="datetimeFigureOut">
              <a:rPr lang="ru-RU" smtClean="0"/>
              <a:t>24.09.2020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50117A-159C-4F5B-B82E-F3A22427E2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686F93-3239-47C0-9802-876300D35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5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A2059B-9AA8-4556-BFF1-F19CE7FD1A3E}"/>
              </a:ext>
            </a:extLst>
          </p:cNvPr>
          <p:cNvSpPr txBox="1"/>
          <p:nvPr/>
        </p:nvSpPr>
        <p:spPr>
          <a:xfrm>
            <a:off x="717698" y="1684335"/>
            <a:ext cx="10756603" cy="1744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Проект 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«</a:t>
            </a: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Кондитерский клуб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»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Итоги спринта №3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800" spc="3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83EF6FD-8741-4E99-836B-BA1256D0BE0C}"/>
              </a:ext>
            </a:extLst>
          </p:cNvPr>
          <p:cNvSpPr txBox="1"/>
          <p:nvPr/>
        </p:nvSpPr>
        <p:spPr>
          <a:xfrm>
            <a:off x="717698" y="3652417"/>
            <a:ext cx="107566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b="1" dirty="0">
                <a:solidFill>
                  <a:srgbClr val="FFFFFF"/>
                </a:solidFill>
                <a:latin typeface="Trebuchet MS" panose="020B0603020202020204" pitchFamily="34" charset="0"/>
              </a:rPr>
              <a:t>Шарафетдинов В., Кваша Д., Червяков С., Овчинников Л., Хмелёв Н., Соколова Т. 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Y2</a:t>
            </a:r>
            <a:r>
              <a:rPr lang="ru-RU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4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34</a:t>
            </a:r>
            <a:endParaRPr lang="ru-RU" sz="2400" b="1" dirty="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811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3"/>
            <a:ext cx="4592524" cy="15650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Дизайн</a:t>
            </a:r>
            <a:endParaRPr lang="en-US" sz="66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ЧЕРВЯКОВ С.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5512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916043" y="357312"/>
            <a:ext cx="4897101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Карта сайта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151520" y="1457700"/>
            <a:ext cx="6658374" cy="47979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Разработано…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И выглядит супер</a:t>
            </a:r>
          </a:p>
        </p:txBody>
      </p:sp>
    </p:spTree>
    <p:extLst>
      <p:ext uri="{BB962C8B-B14F-4D97-AF65-F5344CB8AC3E}">
        <p14:creationId xmlns:p14="http://schemas.microsoft.com/office/powerpoint/2010/main" val="3272724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A70065-BE07-404A-9128-07BA6C8C0EB8}"/>
              </a:ext>
            </a:extLst>
          </p:cNvPr>
          <p:cNvSpPr txBox="1"/>
          <p:nvPr/>
        </p:nvSpPr>
        <p:spPr>
          <a:xfrm>
            <a:off x="2267438" y="2145940"/>
            <a:ext cx="7657123" cy="27980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6000" spc="25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rPr>
              <a:t>СПАСИБО ЗА ВНИМАНИЕ</a:t>
            </a:r>
            <a:endParaRPr lang="en-US" sz="6000" spc="2500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309326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1506</TotalTime>
  <Words>44</Words>
  <Application>Microsoft Office PowerPoint</Application>
  <PresentationFormat>Широкоэкранный</PresentationFormat>
  <Paragraphs>9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1" baseType="lpstr">
      <vt:lpstr>Arial</vt:lpstr>
      <vt:lpstr>Bahnschrift</vt:lpstr>
      <vt:lpstr>Calibri</vt:lpstr>
      <vt:lpstr>Calibri Light</vt:lpstr>
      <vt:lpstr>Trebuchet MS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97</cp:revision>
  <dcterms:created xsi:type="dcterms:W3CDTF">2020-03-27T17:11:31Z</dcterms:created>
  <dcterms:modified xsi:type="dcterms:W3CDTF">2020-09-24T18:54:42Z</dcterms:modified>
</cp:coreProperties>
</file>

<file path=docProps/thumbnail.jpeg>
</file>